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03" r:id="rId2"/>
  </p:sldIdLst>
  <p:sldSz cx="12192000" cy="864076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78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1478" y="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14125"/>
            <a:ext cx="10363200" cy="3008266"/>
          </a:xfrm>
        </p:spPr>
        <p:txBody>
          <a:bodyPr anchor="b"/>
          <a:lstStyle>
            <a:lvl1pPr algn="ctr">
              <a:defRPr sz="756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38401"/>
            <a:ext cx="9144000" cy="2086184"/>
          </a:xfrm>
        </p:spPr>
        <p:txBody>
          <a:bodyPr/>
          <a:lstStyle>
            <a:lvl1pPr marL="0" indent="0" algn="ctr">
              <a:buNone/>
              <a:defRPr sz="3024"/>
            </a:lvl1pPr>
            <a:lvl2pPr marL="576072" indent="0" algn="ctr">
              <a:buNone/>
              <a:defRPr sz="2520"/>
            </a:lvl2pPr>
            <a:lvl3pPr marL="1152144" indent="0" algn="ctr">
              <a:buNone/>
              <a:defRPr sz="2268"/>
            </a:lvl3pPr>
            <a:lvl4pPr marL="1728216" indent="0" algn="ctr">
              <a:buNone/>
              <a:defRPr sz="2016"/>
            </a:lvl4pPr>
            <a:lvl5pPr marL="2304288" indent="0" algn="ctr">
              <a:buNone/>
              <a:defRPr sz="2016"/>
            </a:lvl5pPr>
            <a:lvl6pPr marL="2880360" indent="0" algn="ctr">
              <a:buNone/>
              <a:defRPr sz="2016"/>
            </a:lvl6pPr>
            <a:lvl7pPr marL="3456432" indent="0" algn="ctr">
              <a:buNone/>
              <a:defRPr sz="2016"/>
            </a:lvl7pPr>
            <a:lvl8pPr marL="4032504" indent="0" algn="ctr">
              <a:buNone/>
              <a:defRPr sz="2016"/>
            </a:lvl8pPr>
            <a:lvl9pPr marL="4608576" indent="0" algn="ctr">
              <a:buNone/>
              <a:defRPr sz="2016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55C7-A000-456F-80CE-CD4E7B8EC422}" type="datetimeFigureOut">
              <a:rPr lang="th-TH" smtClean="0"/>
              <a:t>23/08/67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408D-E220-439E-9B04-9E9BFA80572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08181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55C7-A000-456F-80CE-CD4E7B8EC422}" type="datetimeFigureOut">
              <a:rPr lang="th-TH" smtClean="0"/>
              <a:t>23/08/67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408D-E220-439E-9B04-9E9BFA80572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8126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60041"/>
            <a:ext cx="2628900" cy="732264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60041"/>
            <a:ext cx="7734300" cy="732264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55C7-A000-456F-80CE-CD4E7B8EC422}" type="datetimeFigureOut">
              <a:rPr lang="th-TH" smtClean="0"/>
              <a:t>23/08/67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408D-E220-439E-9B04-9E9BFA80572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04877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55C7-A000-456F-80CE-CD4E7B8EC422}" type="datetimeFigureOut">
              <a:rPr lang="th-TH" smtClean="0"/>
              <a:t>23/08/67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408D-E220-439E-9B04-9E9BFA80572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53718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2154193"/>
            <a:ext cx="10515600" cy="3594317"/>
          </a:xfrm>
        </p:spPr>
        <p:txBody>
          <a:bodyPr anchor="b"/>
          <a:lstStyle>
            <a:lvl1pPr>
              <a:defRPr sz="756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5782513"/>
            <a:ext cx="10515600" cy="1890166"/>
          </a:xfrm>
        </p:spPr>
        <p:txBody>
          <a:bodyPr/>
          <a:lstStyle>
            <a:lvl1pPr marL="0" indent="0">
              <a:buNone/>
              <a:defRPr sz="3024">
                <a:solidFill>
                  <a:schemeClr val="tx1">
                    <a:tint val="82000"/>
                  </a:schemeClr>
                </a:solidFill>
              </a:defRPr>
            </a:lvl1pPr>
            <a:lvl2pPr marL="576072" indent="0">
              <a:buNone/>
              <a:defRPr sz="2520">
                <a:solidFill>
                  <a:schemeClr val="tx1">
                    <a:tint val="82000"/>
                  </a:schemeClr>
                </a:solidFill>
              </a:defRPr>
            </a:lvl2pPr>
            <a:lvl3pPr marL="1152144" indent="0">
              <a:buNone/>
              <a:defRPr sz="2268">
                <a:solidFill>
                  <a:schemeClr val="tx1">
                    <a:tint val="82000"/>
                  </a:schemeClr>
                </a:solidFill>
              </a:defRPr>
            </a:lvl3pPr>
            <a:lvl4pPr marL="1728216" indent="0">
              <a:buNone/>
              <a:defRPr sz="2016">
                <a:solidFill>
                  <a:schemeClr val="tx1">
                    <a:tint val="82000"/>
                  </a:schemeClr>
                </a:solidFill>
              </a:defRPr>
            </a:lvl4pPr>
            <a:lvl5pPr marL="2304288" indent="0">
              <a:buNone/>
              <a:defRPr sz="2016">
                <a:solidFill>
                  <a:schemeClr val="tx1">
                    <a:tint val="82000"/>
                  </a:schemeClr>
                </a:solidFill>
              </a:defRPr>
            </a:lvl5pPr>
            <a:lvl6pPr marL="2880360" indent="0">
              <a:buNone/>
              <a:defRPr sz="2016">
                <a:solidFill>
                  <a:schemeClr val="tx1">
                    <a:tint val="82000"/>
                  </a:schemeClr>
                </a:solidFill>
              </a:defRPr>
            </a:lvl6pPr>
            <a:lvl7pPr marL="3456432" indent="0">
              <a:buNone/>
              <a:defRPr sz="2016">
                <a:solidFill>
                  <a:schemeClr val="tx1">
                    <a:tint val="82000"/>
                  </a:schemeClr>
                </a:solidFill>
              </a:defRPr>
            </a:lvl7pPr>
            <a:lvl8pPr marL="4032504" indent="0">
              <a:buNone/>
              <a:defRPr sz="2016">
                <a:solidFill>
                  <a:schemeClr val="tx1">
                    <a:tint val="82000"/>
                  </a:schemeClr>
                </a:solidFill>
              </a:defRPr>
            </a:lvl8pPr>
            <a:lvl9pPr marL="4608576" indent="0">
              <a:buNone/>
              <a:defRPr sz="2016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55C7-A000-456F-80CE-CD4E7B8EC422}" type="datetimeFigureOut">
              <a:rPr lang="th-TH" smtClean="0"/>
              <a:t>23/08/67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408D-E220-439E-9B04-9E9BFA80572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88778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00203"/>
            <a:ext cx="5181600" cy="548248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300203"/>
            <a:ext cx="5181600" cy="548248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55C7-A000-456F-80CE-CD4E7B8EC422}" type="datetimeFigureOut">
              <a:rPr lang="th-TH" smtClean="0"/>
              <a:t>23/08/67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408D-E220-439E-9B04-9E9BFA80572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81168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60043"/>
            <a:ext cx="10515600" cy="1670148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2118188"/>
            <a:ext cx="5157787" cy="1038091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72" indent="0">
              <a:buNone/>
              <a:defRPr sz="2520" b="1"/>
            </a:lvl2pPr>
            <a:lvl3pPr marL="1152144" indent="0">
              <a:buNone/>
              <a:defRPr sz="2268" b="1"/>
            </a:lvl3pPr>
            <a:lvl4pPr marL="1728216" indent="0">
              <a:buNone/>
              <a:defRPr sz="2016" b="1"/>
            </a:lvl4pPr>
            <a:lvl5pPr marL="2304288" indent="0">
              <a:buNone/>
              <a:defRPr sz="2016" b="1"/>
            </a:lvl5pPr>
            <a:lvl6pPr marL="2880360" indent="0">
              <a:buNone/>
              <a:defRPr sz="2016" b="1"/>
            </a:lvl6pPr>
            <a:lvl7pPr marL="3456432" indent="0">
              <a:buNone/>
              <a:defRPr sz="2016" b="1"/>
            </a:lvl7pPr>
            <a:lvl8pPr marL="4032504" indent="0">
              <a:buNone/>
              <a:defRPr sz="2016" b="1"/>
            </a:lvl8pPr>
            <a:lvl9pPr marL="4608576" indent="0">
              <a:buNone/>
              <a:defRPr sz="2016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3156278"/>
            <a:ext cx="5157787" cy="4642411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2118188"/>
            <a:ext cx="5183188" cy="1038091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72" indent="0">
              <a:buNone/>
              <a:defRPr sz="2520" b="1"/>
            </a:lvl2pPr>
            <a:lvl3pPr marL="1152144" indent="0">
              <a:buNone/>
              <a:defRPr sz="2268" b="1"/>
            </a:lvl3pPr>
            <a:lvl4pPr marL="1728216" indent="0">
              <a:buNone/>
              <a:defRPr sz="2016" b="1"/>
            </a:lvl4pPr>
            <a:lvl5pPr marL="2304288" indent="0">
              <a:buNone/>
              <a:defRPr sz="2016" b="1"/>
            </a:lvl5pPr>
            <a:lvl6pPr marL="2880360" indent="0">
              <a:buNone/>
              <a:defRPr sz="2016" b="1"/>
            </a:lvl6pPr>
            <a:lvl7pPr marL="3456432" indent="0">
              <a:buNone/>
              <a:defRPr sz="2016" b="1"/>
            </a:lvl7pPr>
            <a:lvl8pPr marL="4032504" indent="0">
              <a:buNone/>
              <a:defRPr sz="2016" b="1"/>
            </a:lvl8pPr>
            <a:lvl9pPr marL="4608576" indent="0">
              <a:buNone/>
              <a:defRPr sz="2016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3156278"/>
            <a:ext cx="5183188" cy="4642411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55C7-A000-456F-80CE-CD4E7B8EC422}" type="datetimeFigureOut">
              <a:rPr lang="th-TH" smtClean="0"/>
              <a:t>23/08/67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408D-E220-439E-9B04-9E9BFA80572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52354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55C7-A000-456F-80CE-CD4E7B8EC422}" type="datetimeFigureOut">
              <a:rPr lang="th-TH" smtClean="0"/>
              <a:t>23/08/67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408D-E220-439E-9B04-9E9BFA80572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1677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55C7-A000-456F-80CE-CD4E7B8EC422}" type="datetimeFigureOut">
              <a:rPr lang="th-TH" smtClean="0"/>
              <a:t>23/08/67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408D-E220-439E-9B04-9E9BFA80572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93294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576051"/>
            <a:ext cx="3932237" cy="2016178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244112"/>
            <a:ext cx="6172200" cy="6140542"/>
          </a:xfrm>
        </p:spPr>
        <p:txBody>
          <a:bodyPr/>
          <a:lstStyle>
            <a:lvl1pPr>
              <a:defRPr sz="4032"/>
            </a:lvl1pPr>
            <a:lvl2pPr>
              <a:defRPr sz="3528"/>
            </a:lvl2pPr>
            <a:lvl3pPr>
              <a:defRPr sz="3024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592229"/>
            <a:ext cx="3932237" cy="4802425"/>
          </a:xfrm>
        </p:spPr>
        <p:txBody>
          <a:bodyPr/>
          <a:lstStyle>
            <a:lvl1pPr marL="0" indent="0">
              <a:buNone/>
              <a:defRPr sz="2016"/>
            </a:lvl1pPr>
            <a:lvl2pPr marL="576072" indent="0">
              <a:buNone/>
              <a:defRPr sz="1764"/>
            </a:lvl2pPr>
            <a:lvl3pPr marL="1152144" indent="0">
              <a:buNone/>
              <a:defRPr sz="1512"/>
            </a:lvl3pPr>
            <a:lvl4pPr marL="1728216" indent="0">
              <a:buNone/>
              <a:defRPr sz="1260"/>
            </a:lvl4pPr>
            <a:lvl5pPr marL="2304288" indent="0">
              <a:buNone/>
              <a:defRPr sz="1260"/>
            </a:lvl5pPr>
            <a:lvl6pPr marL="2880360" indent="0">
              <a:buNone/>
              <a:defRPr sz="1260"/>
            </a:lvl6pPr>
            <a:lvl7pPr marL="3456432" indent="0">
              <a:buNone/>
              <a:defRPr sz="1260"/>
            </a:lvl7pPr>
            <a:lvl8pPr marL="4032504" indent="0">
              <a:buNone/>
              <a:defRPr sz="1260"/>
            </a:lvl8pPr>
            <a:lvl9pPr marL="4608576" indent="0">
              <a:buNone/>
              <a:defRPr sz="126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55C7-A000-456F-80CE-CD4E7B8EC422}" type="datetimeFigureOut">
              <a:rPr lang="th-TH" smtClean="0"/>
              <a:t>23/08/67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408D-E220-439E-9B04-9E9BFA80572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84087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576051"/>
            <a:ext cx="3932237" cy="2016178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244112"/>
            <a:ext cx="6172200" cy="6140542"/>
          </a:xfrm>
        </p:spPr>
        <p:txBody>
          <a:bodyPr anchor="t"/>
          <a:lstStyle>
            <a:lvl1pPr marL="0" indent="0">
              <a:buNone/>
              <a:defRPr sz="4032"/>
            </a:lvl1pPr>
            <a:lvl2pPr marL="576072" indent="0">
              <a:buNone/>
              <a:defRPr sz="3528"/>
            </a:lvl2pPr>
            <a:lvl3pPr marL="1152144" indent="0">
              <a:buNone/>
              <a:defRPr sz="3024"/>
            </a:lvl3pPr>
            <a:lvl4pPr marL="1728216" indent="0">
              <a:buNone/>
              <a:defRPr sz="2520"/>
            </a:lvl4pPr>
            <a:lvl5pPr marL="2304288" indent="0">
              <a:buNone/>
              <a:defRPr sz="2520"/>
            </a:lvl5pPr>
            <a:lvl6pPr marL="2880360" indent="0">
              <a:buNone/>
              <a:defRPr sz="2520"/>
            </a:lvl6pPr>
            <a:lvl7pPr marL="3456432" indent="0">
              <a:buNone/>
              <a:defRPr sz="2520"/>
            </a:lvl7pPr>
            <a:lvl8pPr marL="4032504" indent="0">
              <a:buNone/>
              <a:defRPr sz="2520"/>
            </a:lvl8pPr>
            <a:lvl9pPr marL="4608576" indent="0">
              <a:buNone/>
              <a:defRPr sz="252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592229"/>
            <a:ext cx="3932237" cy="4802425"/>
          </a:xfrm>
        </p:spPr>
        <p:txBody>
          <a:bodyPr/>
          <a:lstStyle>
            <a:lvl1pPr marL="0" indent="0">
              <a:buNone/>
              <a:defRPr sz="2016"/>
            </a:lvl1pPr>
            <a:lvl2pPr marL="576072" indent="0">
              <a:buNone/>
              <a:defRPr sz="1764"/>
            </a:lvl2pPr>
            <a:lvl3pPr marL="1152144" indent="0">
              <a:buNone/>
              <a:defRPr sz="1512"/>
            </a:lvl3pPr>
            <a:lvl4pPr marL="1728216" indent="0">
              <a:buNone/>
              <a:defRPr sz="1260"/>
            </a:lvl4pPr>
            <a:lvl5pPr marL="2304288" indent="0">
              <a:buNone/>
              <a:defRPr sz="1260"/>
            </a:lvl5pPr>
            <a:lvl6pPr marL="2880360" indent="0">
              <a:buNone/>
              <a:defRPr sz="1260"/>
            </a:lvl6pPr>
            <a:lvl7pPr marL="3456432" indent="0">
              <a:buNone/>
              <a:defRPr sz="1260"/>
            </a:lvl7pPr>
            <a:lvl8pPr marL="4032504" indent="0">
              <a:buNone/>
              <a:defRPr sz="1260"/>
            </a:lvl8pPr>
            <a:lvl9pPr marL="4608576" indent="0">
              <a:buNone/>
              <a:defRPr sz="126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55C7-A000-456F-80CE-CD4E7B8EC422}" type="datetimeFigureOut">
              <a:rPr lang="th-TH" smtClean="0"/>
              <a:t>23/08/67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408D-E220-439E-9B04-9E9BFA80572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4323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60043"/>
            <a:ext cx="10515600" cy="1670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300203"/>
            <a:ext cx="10515600" cy="5482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8008709"/>
            <a:ext cx="2743200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1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A755C7-A000-456F-80CE-CD4E7B8EC422}" type="datetimeFigureOut">
              <a:rPr lang="th-TH" smtClean="0"/>
              <a:t>23/08/67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8008709"/>
            <a:ext cx="4114800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1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8008709"/>
            <a:ext cx="2743200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1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E2408D-E220-439E-9B04-9E9BFA80572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30016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152144" rtl="0" eaLnBrk="1" latinLnBrk="0" hangingPunct="1">
        <a:lnSpc>
          <a:spcPct val="90000"/>
        </a:lnSpc>
        <a:spcBef>
          <a:spcPct val="0"/>
        </a:spcBef>
        <a:buNone/>
        <a:defRPr sz="55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36" indent="-288036" algn="l" defTabSz="1152144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1pPr>
      <a:lvl2pPr marL="864108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2pPr>
      <a:lvl3pPr marL="1440180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2016252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592324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3168396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744468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320540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896612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152144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728216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304288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2880360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456432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032504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608576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642FA05B-EC44-48FD-88DF-D0B1A46D0C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60" y="360908"/>
            <a:ext cx="11201482" cy="7918949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781046FB-5E79-468E-889C-5583C32416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8640762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DB8C7327-D05C-89C4-25F5-7EA81EA7B5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301" y="661009"/>
            <a:ext cx="1762662" cy="1752078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C6B7D401-2CC6-02EF-B428-6A74D6E41B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086" y="960852"/>
            <a:ext cx="1118870" cy="1106488"/>
          </a:xfrm>
          <a:prstGeom prst="rect">
            <a:avLst/>
          </a:prstGeom>
          <a:noFill/>
        </p:spPr>
      </p:pic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41267F6C-540B-DFF6-0A71-EB3E4227A630}"/>
              </a:ext>
            </a:extLst>
          </p:cNvPr>
          <p:cNvSpPr/>
          <p:nvPr/>
        </p:nvSpPr>
        <p:spPr>
          <a:xfrm>
            <a:off x="3736249" y="734815"/>
            <a:ext cx="492270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10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ZoodPutorn3.1" panose="02000506000000020003" pitchFamily="2" charset="0"/>
                <a:cs typeface="ZoodPutorn3.1" panose="02000506000000020003" pitchFamily="2" charset="0"/>
              </a:rPr>
              <a:t>คีตะมวยไทย</a:t>
            </a:r>
          </a:p>
        </p:txBody>
      </p:sp>
      <p:pic>
        <p:nvPicPr>
          <p:cNvPr id="10" name="Picture 15">
            <a:extLst>
              <a:ext uri="{FF2B5EF4-FFF2-40B4-BE49-F238E27FC236}">
                <a16:creationId xmlns:a16="http://schemas.microsoft.com/office/drawing/2014/main" id="{BFC84B98-7F47-ECC8-E82C-C3BA242163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9786798">
            <a:off x="3611770" y="990293"/>
            <a:ext cx="458846" cy="132721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87495B4-85D0-F06B-DAFB-0A17312FC9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680019" flipH="1">
            <a:off x="8289257" y="1028799"/>
            <a:ext cx="447497" cy="1218432"/>
          </a:xfrm>
          <a:prstGeom prst="rect">
            <a:avLst/>
          </a:prstGeom>
        </p:spPr>
      </p:pic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11F1D653-D8A8-B6C5-8B63-AD193A37C92E}"/>
              </a:ext>
            </a:extLst>
          </p:cNvPr>
          <p:cNvSpPr txBox="1"/>
          <p:nvPr/>
        </p:nvSpPr>
        <p:spPr>
          <a:xfrm>
            <a:off x="755790" y="2387982"/>
            <a:ext cx="1068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4000" b="1" dirty="0">
                <a:solidFill>
                  <a:srgbClr val="002060"/>
                </a:solidFill>
                <a:latin typeface="ZoodPutorn3.1" panose="02000506000000020003" pitchFamily="2" charset="0"/>
                <a:cs typeface="ZoodPutorn3.1" panose="02000506000000020003" pitchFamily="2" charset="0"/>
              </a:rPr>
              <a:t>กิจกรรม ส่งเสริม พลังสร้างสรรค์</a:t>
            </a:r>
            <a:r>
              <a:rPr lang="en-GB" sz="4000" b="1" dirty="0">
                <a:solidFill>
                  <a:srgbClr val="002060"/>
                </a:solidFill>
                <a:latin typeface="ZoodPutorn3.1" panose="02000506000000020003" pitchFamily="2" charset="0"/>
                <a:cs typeface="ZoodPutorn3.1" panose="02000506000000020003" pitchFamily="2" charset="0"/>
              </a:rPr>
              <a:t> (Muaythai Soft Power)</a:t>
            </a:r>
            <a:r>
              <a:rPr lang="en-GB" sz="4000" b="1" dirty="0">
                <a:solidFill>
                  <a:schemeClr val="accent3">
                    <a:lumMod val="75000"/>
                  </a:schemeClr>
                </a:solidFill>
                <a:latin typeface="DSN PatPong Extend" panose="00000400000000000000" pitchFamily="2" charset="-34"/>
                <a:cs typeface="DSN PatPong Extend" panose="00000400000000000000" pitchFamily="2" charset="-34"/>
              </a:rPr>
              <a:t> </a:t>
            </a:r>
            <a:r>
              <a:rPr lang="th-TH" sz="4000" b="1" dirty="0">
                <a:solidFill>
                  <a:srgbClr val="002060"/>
                </a:solidFill>
                <a:latin typeface="ZoodPutorn3.1" panose="02000506000000020003" pitchFamily="2" charset="0"/>
                <a:cs typeface="ZoodPutorn3.1" panose="02000506000000020003" pitchFamily="2" charset="0"/>
              </a:rPr>
              <a:t>ในสถานศึกษา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2F977F4B-219A-C9EF-BDC5-8F28D34AD0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66" t="15203" r="40475" b="25493"/>
          <a:stretch/>
        </p:blipFill>
        <p:spPr>
          <a:xfrm>
            <a:off x="8168044" y="4471072"/>
            <a:ext cx="4037049" cy="4306266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D5B35AF9-7157-268A-B280-EA6A20875F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66" t="15203" r="40475" b="25493"/>
          <a:stretch/>
        </p:blipFill>
        <p:spPr>
          <a:xfrm flipH="1">
            <a:off x="2580" y="5459059"/>
            <a:ext cx="3273256" cy="3194705"/>
          </a:xfrm>
          <a:prstGeom prst="rect">
            <a:avLst/>
          </a:prstGeom>
        </p:spPr>
      </p:pic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29A677CC-73CD-8FE9-6379-24906F3013DE}"/>
              </a:ext>
            </a:extLst>
          </p:cNvPr>
          <p:cNvSpPr txBox="1"/>
          <p:nvPr/>
        </p:nvSpPr>
        <p:spPr>
          <a:xfrm>
            <a:off x="492938" y="7084262"/>
            <a:ext cx="1068853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3000" b="1" dirty="0">
                <a:solidFill>
                  <a:srgbClr val="002060"/>
                </a:solidFill>
                <a:latin typeface="JS Angsumalin" panose="02000000000000000000" pitchFamily="2" charset="-34"/>
                <a:cs typeface="JS Angsumalin" panose="02000000000000000000" pitchFamily="2" charset="-34"/>
              </a:rPr>
              <a:t>กลุ่มนิเทศ ติดตามและประเมินผลการจัดการศึกษา</a:t>
            </a:r>
          </a:p>
          <a:p>
            <a:pPr algn="ctr"/>
            <a:r>
              <a:rPr lang="th-TH" sz="2800" b="1" dirty="0">
                <a:solidFill>
                  <a:srgbClr val="002060"/>
                </a:solidFill>
                <a:latin typeface="JS Angsumalin" panose="02000000000000000000" pitchFamily="2" charset="-34"/>
                <a:cs typeface="JS Angsumalin" panose="02000000000000000000" pitchFamily="2" charset="-34"/>
              </a:rPr>
              <a:t>สำนักงานเขตพื้นที่การศึกษาประถมศึกษาสมุทรปราการ เขต 2</a:t>
            </a: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18CAA5C0-1A2F-55EF-17DE-506BC5A5BC66}"/>
              </a:ext>
            </a:extLst>
          </p:cNvPr>
          <p:cNvSpPr txBox="1"/>
          <p:nvPr/>
        </p:nvSpPr>
        <p:spPr>
          <a:xfrm>
            <a:off x="3196247" y="5448696"/>
            <a:ext cx="56381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3000" b="1" dirty="0">
                <a:solidFill>
                  <a:schemeClr val="accent5">
                    <a:lumMod val="75000"/>
                  </a:schemeClr>
                </a:solidFill>
                <a:latin typeface="DSN SuRaDej" panose="00000400000000000000" pitchFamily="2" charset="-34"/>
                <a:cs typeface="DSN SuRaDej" panose="00000400000000000000" pitchFamily="2" charset="-34"/>
              </a:rPr>
              <a:t>ในวันเสาร์ ที่</a:t>
            </a:r>
            <a:endParaRPr lang="th-TH" sz="6000" b="1" dirty="0">
              <a:solidFill>
                <a:schemeClr val="accent5">
                  <a:lumMod val="75000"/>
                </a:schemeClr>
              </a:solidFill>
              <a:latin typeface="DSN SuRaDej" panose="00000400000000000000" pitchFamily="2" charset="-34"/>
              <a:cs typeface="DSN SuRaDej" panose="00000400000000000000" pitchFamily="2" charset="-34"/>
            </a:endParaRPr>
          </a:p>
          <a:p>
            <a:pPr algn="ctr"/>
            <a:r>
              <a:rPr lang="th-TH" sz="3000" b="1" dirty="0">
                <a:solidFill>
                  <a:schemeClr val="accent5">
                    <a:lumMod val="75000"/>
                  </a:schemeClr>
                </a:solidFill>
                <a:latin typeface="DSN SuRaDej" panose="00000400000000000000" pitchFamily="2" charset="-34"/>
                <a:cs typeface="DSN SuRaDej" panose="00000400000000000000" pitchFamily="2" charset="-34"/>
              </a:rPr>
              <a:t>ณ ห้องประชุมโรงเรียนวัดบางบ่อ </a:t>
            </a:r>
          </a:p>
          <a:p>
            <a:pPr algn="ctr"/>
            <a:r>
              <a:rPr lang="th-TH" sz="3000" b="1" dirty="0">
                <a:solidFill>
                  <a:schemeClr val="accent5">
                    <a:lumMod val="75000"/>
                  </a:schemeClr>
                </a:solidFill>
                <a:latin typeface="DSN SuRaDej" panose="00000400000000000000" pitchFamily="2" charset="-34"/>
                <a:cs typeface="DSN SuRaDej" panose="00000400000000000000" pitchFamily="2" charset="-34"/>
              </a:rPr>
              <a:t>อ.บางบ่อ จ.สมุทรปราการ </a:t>
            </a:r>
          </a:p>
        </p:txBody>
      </p:sp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2AF702F9-7268-75C8-FDE7-9F2E1E03C906}"/>
              </a:ext>
            </a:extLst>
          </p:cNvPr>
          <p:cNvSpPr/>
          <p:nvPr/>
        </p:nvSpPr>
        <p:spPr>
          <a:xfrm>
            <a:off x="4664052" y="5304992"/>
            <a:ext cx="378981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DSN Erawan" panose="00000400000000000000" pitchFamily="2" charset="-34"/>
                <a:cs typeface="DSN Erawan" panose="00000400000000000000" pitchFamily="2" charset="-34"/>
              </a:rPr>
              <a:t>24 สิงหาคม 2567</a:t>
            </a:r>
          </a:p>
        </p:txBody>
      </p:sp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id="{879301C5-E8F5-0211-F51F-0303BEA1BCF5}"/>
              </a:ext>
            </a:extLst>
          </p:cNvPr>
          <p:cNvSpPr/>
          <p:nvPr/>
        </p:nvSpPr>
        <p:spPr>
          <a:xfrm>
            <a:off x="2638221" y="6572081"/>
            <a:ext cx="17427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DSN Erawan" panose="00000400000000000000" pitchFamily="2" charset="-34"/>
                <a:cs typeface="DSN Erawan" panose="00000400000000000000" pitchFamily="2" charset="-34"/>
              </a:rPr>
              <a:t>จัดโดย..</a:t>
            </a:r>
          </a:p>
        </p:txBody>
      </p:sp>
      <p:pic>
        <p:nvPicPr>
          <p:cNvPr id="28" name="รูปภาพ 27">
            <a:extLst>
              <a:ext uri="{FF2B5EF4-FFF2-40B4-BE49-F238E27FC236}">
                <a16:creationId xmlns:a16="http://schemas.microsoft.com/office/drawing/2014/main" id="{F4C4DB2C-CEFC-E75D-0FED-6635D80FC5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34" r="10343" b="30950"/>
          <a:stretch/>
        </p:blipFill>
        <p:spPr>
          <a:xfrm>
            <a:off x="9474710" y="3881158"/>
            <a:ext cx="1923887" cy="2162388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464C873C-AA4E-C23A-E74A-D1512619EE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19" t="17530" r="19530" b="30205"/>
          <a:stretch/>
        </p:blipFill>
        <p:spPr>
          <a:xfrm>
            <a:off x="10226896" y="3237883"/>
            <a:ext cx="2385072" cy="2891574"/>
          </a:xfrm>
          <a:prstGeom prst="rect">
            <a:avLst/>
          </a:prstGeom>
        </p:spPr>
      </p:pic>
      <p:pic>
        <p:nvPicPr>
          <p:cNvPr id="38" name="รูปภาพ 37">
            <a:extLst>
              <a:ext uri="{FF2B5EF4-FFF2-40B4-BE49-F238E27FC236}">
                <a16:creationId xmlns:a16="http://schemas.microsoft.com/office/drawing/2014/main" id="{40DBF96A-437D-4834-0054-3A4989EF6D6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2005">
            <a:off x="7856240" y="-99681"/>
            <a:ext cx="3964051" cy="2587748"/>
          </a:xfrm>
          <a:prstGeom prst="rect">
            <a:avLst/>
          </a:prstGeom>
        </p:spPr>
      </p:pic>
      <p:pic>
        <p:nvPicPr>
          <p:cNvPr id="40" name="รูปภาพ 39">
            <a:extLst>
              <a:ext uri="{FF2B5EF4-FFF2-40B4-BE49-F238E27FC236}">
                <a16:creationId xmlns:a16="http://schemas.microsoft.com/office/drawing/2014/main" id="{7D953D6B-D805-6310-C7A6-BB62C4F7EC9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39655" y="2850044"/>
            <a:ext cx="4622601" cy="5869057"/>
          </a:xfrm>
          <a:prstGeom prst="rect">
            <a:avLst/>
          </a:prstGeom>
        </p:spPr>
      </p:pic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CFE3FA82-CA68-9027-4194-A6BFE52D40F2}"/>
              </a:ext>
            </a:extLst>
          </p:cNvPr>
          <p:cNvSpPr txBox="1"/>
          <p:nvPr/>
        </p:nvSpPr>
        <p:spPr>
          <a:xfrm>
            <a:off x="709214" y="3348372"/>
            <a:ext cx="1068853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4000" b="1" i="1" dirty="0">
                <a:solidFill>
                  <a:schemeClr val="accent3">
                    <a:lumMod val="75000"/>
                  </a:schemeClr>
                </a:solidFill>
                <a:latin typeface="DSN PatPong Extend" panose="00000400000000000000" pitchFamily="2" charset="-34"/>
                <a:cs typeface="DSN PatPong Extend" panose="00000400000000000000" pitchFamily="2" charset="-34"/>
              </a:rPr>
              <a:t>การอบรมเชิงปฏิบัติการ  </a:t>
            </a:r>
          </a:p>
          <a:p>
            <a:pPr algn="ctr"/>
            <a:r>
              <a:rPr lang="th-TH" sz="3000" b="1" dirty="0">
                <a:solidFill>
                  <a:schemeClr val="accent3">
                    <a:lumMod val="75000"/>
                  </a:schemeClr>
                </a:solidFill>
                <a:latin typeface="DSN PatPong Extend" panose="00000400000000000000" pitchFamily="2" charset="-34"/>
                <a:cs typeface="DSN PatPong Extend" panose="00000400000000000000" pitchFamily="2" charset="-34"/>
              </a:rPr>
              <a:t>การส่งเสริมพลังสร้างสรรค์ </a:t>
            </a:r>
            <a:r>
              <a:rPr lang="en-GB" sz="3000" b="1" dirty="0">
                <a:solidFill>
                  <a:schemeClr val="accent3">
                    <a:lumMod val="75000"/>
                  </a:schemeClr>
                </a:solidFill>
                <a:latin typeface="DSN PatPong Extend" panose="00000400000000000000" pitchFamily="2" charset="-34"/>
                <a:cs typeface="DSN PatPong Extend" panose="00000400000000000000" pitchFamily="2" charset="-34"/>
              </a:rPr>
              <a:t>(Muaythai Soft Power) </a:t>
            </a:r>
          </a:p>
          <a:p>
            <a:pPr algn="ctr"/>
            <a:r>
              <a:rPr lang="th-TH" sz="4000" b="1" dirty="0">
                <a:solidFill>
                  <a:srgbClr val="00B050"/>
                </a:solidFill>
                <a:latin typeface="DSN SuRaDej" panose="00000400000000000000" pitchFamily="2" charset="-34"/>
                <a:cs typeface="DSN SuRaDej" panose="00000400000000000000" pitchFamily="2" charset="-34"/>
              </a:rPr>
              <a:t>       </a:t>
            </a:r>
            <a:r>
              <a:rPr lang="th-TH" sz="3000" b="1" dirty="0">
                <a:solidFill>
                  <a:schemeClr val="accent3">
                    <a:lumMod val="75000"/>
                  </a:schemeClr>
                </a:solidFill>
                <a:latin typeface="DSN PatPong Extend" panose="00000400000000000000" pitchFamily="2" charset="-34"/>
                <a:cs typeface="DSN PatPong Extend" panose="00000400000000000000" pitchFamily="2" charset="-34"/>
              </a:rPr>
              <a:t>ตามนโยบาย </a:t>
            </a:r>
            <a:r>
              <a:rPr lang="en-US" sz="3500" b="1" dirty="0">
                <a:solidFill>
                  <a:schemeClr val="accent5">
                    <a:lumMod val="75000"/>
                  </a:schemeClr>
                </a:solidFill>
                <a:latin typeface="DSN PatPong Extend" panose="00000400000000000000" pitchFamily="2" charset="-34"/>
                <a:cs typeface="DSN PatPong Extend" panose="00000400000000000000" pitchFamily="2" charset="-34"/>
              </a:rPr>
              <a:t>“</a:t>
            </a:r>
            <a:r>
              <a:rPr lang="th-TH" sz="3500" b="1" dirty="0">
                <a:solidFill>
                  <a:schemeClr val="accent5">
                    <a:lumMod val="75000"/>
                  </a:schemeClr>
                </a:solidFill>
                <a:latin typeface="DSN PatPong Extend" panose="00000400000000000000" pitchFamily="2" charset="-34"/>
                <a:cs typeface="DSN PatPong Extend" panose="00000400000000000000" pitchFamily="2" charset="-34"/>
              </a:rPr>
              <a:t>เรียนดี  มีความสุข</a:t>
            </a:r>
            <a:r>
              <a:rPr lang="en-US" sz="3500" b="1" dirty="0">
                <a:solidFill>
                  <a:schemeClr val="accent5">
                    <a:lumMod val="75000"/>
                  </a:schemeClr>
                </a:solidFill>
                <a:latin typeface="DSN PatPong Extend" panose="00000400000000000000" pitchFamily="2" charset="-34"/>
                <a:cs typeface="DSN PatPong Extend" panose="00000400000000000000" pitchFamily="2" charset="-34"/>
              </a:rPr>
              <a:t>”</a:t>
            </a:r>
            <a:endParaRPr lang="th-TH" sz="3500" b="1" dirty="0">
              <a:solidFill>
                <a:schemeClr val="accent5">
                  <a:lumMod val="75000"/>
                </a:schemeClr>
              </a:solidFill>
              <a:latin typeface="DSN PatPong Extend" panose="00000400000000000000" pitchFamily="2" charset="-34"/>
              <a:cs typeface="DSN PatPong Extend" panose="00000400000000000000" pitchFamily="2" charset="-34"/>
            </a:endParaRPr>
          </a:p>
        </p:txBody>
      </p:sp>
      <p:pic>
        <p:nvPicPr>
          <p:cNvPr id="42" name="รูปภาพ 41">
            <a:extLst>
              <a:ext uri="{FF2B5EF4-FFF2-40B4-BE49-F238E27FC236}">
                <a16:creationId xmlns:a16="http://schemas.microsoft.com/office/drawing/2014/main" id="{048B475C-9910-3302-35D9-F9329D9610A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780" y="5368706"/>
            <a:ext cx="3626934" cy="3626934"/>
          </a:xfrm>
          <a:prstGeom prst="rect">
            <a:avLst/>
          </a:prstGeom>
        </p:spPr>
      </p:pic>
      <p:pic>
        <p:nvPicPr>
          <p:cNvPr id="52" name="รูปภาพ 51">
            <a:extLst>
              <a:ext uri="{FF2B5EF4-FFF2-40B4-BE49-F238E27FC236}">
                <a16:creationId xmlns:a16="http://schemas.microsoft.com/office/drawing/2014/main" id="{FE70B8F9-C1C0-E979-FCCF-1F4B409B39D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3" t="8997" r="36804" b="35164"/>
          <a:stretch/>
        </p:blipFill>
        <p:spPr>
          <a:xfrm>
            <a:off x="9870607" y="4585400"/>
            <a:ext cx="2073764" cy="2575146"/>
          </a:xfrm>
          <a:prstGeom prst="rect">
            <a:avLst/>
          </a:prstGeom>
        </p:spPr>
      </p:pic>
      <p:pic>
        <p:nvPicPr>
          <p:cNvPr id="35" name="รูปภาพ 34">
            <a:extLst>
              <a:ext uri="{FF2B5EF4-FFF2-40B4-BE49-F238E27FC236}">
                <a16:creationId xmlns:a16="http://schemas.microsoft.com/office/drawing/2014/main" id="{BED89942-6F96-9A4A-A6FF-CD4DB00F80F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62" t="36792" r="37715" b="39812"/>
          <a:stretch/>
        </p:blipFill>
        <p:spPr>
          <a:xfrm>
            <a:off x="9324591" y="4769294"/>
            <a:ext cx="1608992" cy="1698373"/>
          </a:xfrm>
          <a:prstGeom prst="rect">
            <a:avLst/>
          </a:prstGeom>
        </p:spPr>
      </p:pic>
      <p:sp>
        <p:nvSpPr>
          <p:cNvPr id="2" name="Freeform 25">
            <a:extLst>
              <a:ext uri="{FF2B5EF4-FFF2-40B4-BE49-F238E27FC236}">
                <a16:creationId xmlns:a16="http://schemas.microsoft.com/office/drawing/2014/main" id="{6F7873FC-5374-D5B6-7C4D-CB3EF5D95D41}"/>
              </a:ext>
            </a:extLst>
          </p:cNvPr>
          <p:cNvSpPr/>
          <p:nvPr/>
        </p:nvSpPr>
        <p:spPr>
          <a:xfrm rot="19734222">
            <a:off x="9450420" y="6072535"/>
            <a:ext cx="2495873" cy="2459033"/>
          </a:xfrm>
          <a:custGeom>
            <a:avLst/>
            <a:gdLst/>
            <a:ahLst/>
            <a:cxnLst/>
            <a:rect l="l" t="t" r="r" b="b"/>
            <a:pathLst>
              <a:path w="1709030" h="1709030">
                <a:moveTo>
                  <a:pt x="0" y="0"/>
                </a:moveTo>
                <a:lnTo>
                  <a:pt x="1709031" y="0"/>
                </a:lnTo>
                <a:lnTo>
                  <a:pt x="1709031" y="1709031"/>
                </a:lnTo>
                <a:lnTo>
                  <a:pt x="0" y="1709031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  <a:ln w="34925">
            <a:noFill/>
          </a:ln>
        </p:spPr>
        <p:txBody>
          <a:bodyPr/>
          <a:lstStyle/>
          <a:p>
            <a:endParaRPr lang="th-TH" dirty="0"/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C53BDC45-9DAA-8707-E0D9-FA75D18EBF2E}"/>
              </a:ext>
            </a:extLst>
          </p:cNvPr>
          <p:cNvSpPr txBox="1"/>
          <p:nvPr/>
        </p:nvSpPr>
        <p:spPr>
          <a:xfrm>
            <a:off x="8709732" y="7024705"/>
            <a:ext cx="41054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0" b="1" i="0" dirty="0">
                <a:solidFill>
                  <a:srgbClr val="00B050"/>
                </a:solidFill>
                <a:effectLst/>
                <a:latin typeface="DSN SuRaDej" panose="00000400000000000000" pitchFamily="2" charset="-34"/>
                <a:cs typeface="DSN SuRaDej" panose="00000400000000000000" pitchFamily="2" charset="-34"/>
              </a:rPr>
              <a:t>s</a:t>
            </a:r>
            <a:r>
              <a:rPr lang="en-GB" sz="8000" b="1" i="0" dirty="0">
                <a:solidFill>
                  <a:srgbClr val="7030A0"/>
                </a:solidFill>
                <a:effectLst/>
                <a:latin typeface="DSN SuRaDej" panose="00000400000000000000" pitchFamily="2" charset="-34"/>
                <a:cs typeface="DSN SuRaDej" panose="00000400000000000000" pitchFamily="2" charset="-34"/>
              </a:rPr>
              <a:t>p</a:t>
            </a:r>
            <a:r>
              <a:rPr lang="en-GB" sz="8000" b="1" i="0" dirty="0">
                <a:solidFill>
                  <a:srgbClr val="00B0F0"/>
                </a:solidFill>
                <a:effectLst/>
                <a:latin typeface="DSN SuRaDej" panose="00000400000000000000" pitchFamily="2" charset="-34"/>
                <a:cs typeface="DSN SuRaDej" panose="00000400000000000000" pitchFamily="2" charset="-34"/>
              </a:rPr>
              <a:t>k</a:t>
            </a:r>
            <a:r>
              <a:rPr lang="en-GB" sz="8000" b="1" i="0" dirty="0">
                <a:solidFill>
                  <a:srgbClr val="FFFF00"/>
                </a:solidFill>
                <a:effectLst/>
                <a:latin typeface="DSN SuRaDej" panose="00000400000000000000" pitchFamily="2" charset="-34"/>
                <a:cs typeface="DSN SuRaDej" panose="00000400000000000000" pitchFamily="2" charset="-34"/>
              </a:rPr>
              <a:t>2</a:t>
            </a:r>
            <a:r>
              <a:rPr lang="en-GB" sz="8000" b="1" i="0" dirty="0">
                <a:solidFill>
                  <a:srgbClr val="002060"/>
                </a:solidFill>
                <a:effectLst/>
                <a:latin typeface="DSN SuRaDej" panose="00000400000000000000" pitchFamily="2" charset="-34"/>
                <a:cs typeface="DSN SuRaDej" panose="00000400000000000000" pitchFamily="2" charset="-34"/>
              </a:rPr>
              <a:t>.</a:t>
            </a:r>
            <a:endParaRPr lang="th-TH" sz="8000" b="1" dirty="0">
              <a:solidFill>
                <a:srgbClr val="002060"/>
              </a:solidFill>
              <a:latin typeface="DSN SuRaDej" panose="00000400000000000000" pitchFamily="2" charset="-34"/>
              <a:cs typeface="DSN SuRaDej" panose="00000400000000000000" pitchFamily="2" charset="-34"/>
            </a:endParaRPr>
          </a:p>
        </p:txBody>
      </p:sp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id="{BECBC3FA-F6C3-FCFD-C7AF-782934F8C2A7}"/>
              </a:ext>
            </a:extLst>
          </p:cNvPr>
          <p:cNvSpPr txBox="1"/>
          <p:nvPr/>
        </p:nvSpPr>
        <p:spPr>
          <a:xfrm>
            <a:off x="8713486" y="6324843"/>
            <a:ext cx="4105476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n-NO" sz="7500" b="1" i="0" dirty="0">
                <a:solidFill>
                  <a:srgbClr val="FF0000"/>
                </a:solidFill>
                <a:effectLst/>
                <a:latin typeface="DSN SuRaDej" panose="00000400000000000000" pitchFamily="2" charset="-34"/>
                <a:cs typeface="DSN SuRaDej" panose="00000400000000000000" pitchFamily="2" charset="-34"/>
              </a:rPr>
              <a:t>fighter</a:t>
            </a:r>
            <a:r>
              <a:rPr lang="th-TH" sz="7500" b="1" i="0" dirty="0">
                <a:solidFill>
                  <a:srgbClr val="FF0000"/>
                </a:solidFill>
                <a:effectLst/>
                <a:latin typeface="DSN SuRaDej" panose="00000400000000000000" pitchFamily="2" charset="-34"/>
                <a:cs typeface="DSN SuRaDej" panose="00000400000000000000" pitchFamily="2" charset="-34"/>
              </a:rPr>
              <a:t>.</a:t>
            </a:r>
            <a:endParaRPr lang="en-GB" sz="7500" b="1" i="0" dirty="0">
              <a:solidFill>
                <a:srgbClr val="FF0000"/>
              </a:solidFill>
              <a:effectLst/>
              <a:latin typeface="DSN SuRaDej" panose="00000400000000000000" pitchFamily="2" charset="-34"/>
              <a:cs typeface="DSN SuRaDej" panose="00000400000000000000" pitchFamily="2" charset="-34"/>
            </a:endParaRPr>
          </a:p>
        </p:txBody>
      </p:sp>
      <p:pic>
        <p:nvPicPr>
          <p:cNvPr id="54" name="Picture 8">
            <a:extLst>
              <a:ext uri="{FF2B5EF4-FFF2-40B4-BE49-F238E27FC236}">
                <a16:creationId xmlns:a16="http://schemas.microsoft.com/office/drawing/2014/main" id="{5B458310-0FA4-3BDE-3101-36725482AE3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216" y="5261652"/>
            <a:ext cx="992770" cy="992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รูปภาพ 55">
            <a:extLst>
              <a:ext uri="{FF2B5EF4-FFF2-40B4-BE49-F238E27FC236}">
                <a16:creationId xmlns:a16="http://schemas.microsoft.com/office/drawing/2014/main" id="{DE373E78-36F5-0232-9908-745EB5407A9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3116">
            <a:off x="8517600" y="5882585"/>
            <a:ext cx="1629264" cy="1629264"/>
          </a:xfrm>
          <a:prstGeom prst="rect">
            <a:avLst/>
          </a:prstGeom>
        </p:spPr>
      </p:pic>
      <p:pic>
        <p:nvPicPr>
          <p:cNvPr id="48" name="รูปภาพ 47">
            <a:extLst>
              <a:ext uri="{FF2B5EF4-FFF2-40B4-BE49-F238E27FC236}">
                <a16:creationId xmlns:a16="http://schemas.microsoft.com/office/drawing/2014/main" id="{B5CC9B99-6DD7-EFF7-27FA-60B0A259D57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502" y="7107731"/>
            <a:ext cx="1195766" cy="105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294233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ธีมของ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774</TotalTime>
  <Words>79</Words>
  <Application>Microsoft Office PowerPoint</Application>
  <PresentationFormat>กำหนดเอง</PresentationFormat>
  <Paragraphs>14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10" baseType="lpstr">
      <vt:lpstr>Aptos</vt:lpstr>
      <vt:lpstr>Aptos Display</vt:lpstr>
      <vt:lpstr>Arial</vt:lpstr>
      <vt:lpstr>DSN Erawan</vt:lpstr>
      <vt:lpstr>DSN PatPong Extend</vt:lpstr>
      <vt:lpstr>DSN SuRaDej</vt:lpstr>
      <vt:lpstr>JS Angsumalin</vt:lpstr>
      <vt:lpstr>ZoodPutorn3.1</vt:lpstr>
      <vt:lpstr>ธีมของ Office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นวลฉวี คนเที่ยง</dc:creator>
  <cp:lastModifiedBy>นวลฉวี คนเที่ยง</cp:lastModifiedBy>
  <cp:revision>16</cp:revision>
  <dcterms:created xsi:type="dcterms:W3CDTF">2024-08-16T03:15:15Z</dcterms:created>
  <dcterms:modified xsi:type="dcterms:W3CDTF">2024-08-23T01:14:59Z</dcterms:modified>
</cp:coreProperties>
</file>